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7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3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266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530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56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04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7907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778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807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690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9936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976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967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643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D890F7E-86B6-42B6-BABD-7E66BAA07016}"/>
              </a:ext>
            </a:extLst>
          </p:cNvPr>
          <p:cNvSpPr txBox="1"/>
          <p:nvPr/>
        </p:nvSpPr>
        <p:spPr>
          <a:xfrm>
            <a:off x="1629000" y="540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Kopiervorlage Button 25mm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3DA87384-0248-40C1-A2B8-1CA86F39341B}"/>
              </a:ext>
            </a:extLst>
          </p:cNvPr>
          <p:cNvGrpSpPr/>
          <p:nvPr/>
        </p:nvGrpSpPr>
        <p:grpSpPr>
          <a:xfrm>
            <a:off x="792000" y="1771200"/>
            <a:ext cx="5277600" cy="7437600"/>
            <a:chOff x="460800" y="1440000"/>
            <a:chExt cx="5277600" cy="743760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DE5C260-7768-4268-95D0-D31C0202B35C}"/>
                </a:ext>
              </a:extLst>
            </p:cNvPr>
            <p:cNvSpPr/>
            <p:nvPr/>
          </p:nvSpPr>
          <p:spPr>
            <a:xfrm>
              <a:off x="2511000" y="1440000"/>
              <a:ext cx="1173600" cy="11736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837776F3-0183-4D3F-BF59-8984F477654C}"/>
                </a:ext>
              </a:extLst>
            </p:cNvPr>
            <p:cNvSpPr/>
            <p:nvPr/>
          </p:nvSpPr>
          <p:spPr>
            <a:xfrm>
              <a:off x="460800" y="1440000"/>
              <a:ext cx="1173600" cy="11736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D97A789A-256D-4C2E-9908-F86A822241BB}"/>
                </a:ext>
              </a:extLst>
            </p:cNvPr>
            <p:cNvSpPr/>
            <p:nvPr/>
          </p:nvSpPr>
          <p:spPr>
            <a:xfrm>
              <a:off x="4564800" y="1440000"/>
              <a:ext cx="1173600" cy="11736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25E96989-1427-4353-9C41-E4054DE8A988}"/>
                </a:ext>
              </a:extLst>
            </p:cNvPr>
            <p:cNvSpPr/>
            <p:nvPr/>
          </p:nvSpPr>
          <p:spPr>
            <a:xfrm>
              <a:off x="2511000" y="3528000"/>
              <a:ext cx="1173600" cy="11736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4E64F2DE-D614-4059-BEAC-F09716AD7D90}"/>
                </a:ext>
              </a:extLst>
            </p:cNvPr>
            <p:cNvSpPr/>
            <p:nvPr/>
          </p:nvSpPr>
          <p:spPr>
            <a:xfrm>
              <a:off x="460800" y="3528000"/>
              <a:ext cx="1173600" cy="11736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C45CECE9-C6E1-4E1C-9C1A-A6DF79197689}"/>
                </a:ext>
              </a:extLst>
            </p:cNvPr>
            <p:cNvSpPr/>
            <p:nvPr/>
          </p:nvSpPr>
          <p:spPr>
            <a:xfrm>
              <a:off x="4564800" y="3528000"/>
              <a:ext cx="1173600" cy="11736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871435A6-4D27-4AE5-A7E1-39E64AA94C31}"/>
                </a:ext>
              </a:extLst>
            </p:cNvPr>
            <p:cNvSpPr/>
            <p:nvPr/>
          </p:nvSpPr>
          <p:spPr>
            <a:xfrm>
              <a:off x="2511000" y="5616000"/>
              <a:ext cx="1173600" cy="11736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A9DF89F-2E8D-4622-BFB4-2610F4FAAF0B}"/>
                </a:ext>
              </a:extLst>
            </p:cNvPr>
            <p:cNvSpPr/>
            <p:nvPr/>
          </p:nvSpPr>
          <p:spPr>
            <a:xfrm>
              <a:off x="460800" y="5616000"/>
              <a:ext cx="1173600" cy="11736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656C8789-F229-4314-BA26-80124F17E911}"/>
                </a:ext>
              </a:extLst>
            </p:cNvPr>
            <p:cNvSpPr/>
            <p:nvPr/>
          </p:nvSpPr>
          <p:spPr>
            <a:xfrm>
              <a:off x="4564800" y="5616000"/>
              <a:ext cx="1173600" cy="11736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C56C4762-758B-4EF5-8980-33C93044D211}"/>
                </a:ext>
              </a:extLst>
            </p:cNvPr>
            <p:cNvSpPr/>
            <p:nvPr/>
          </p:nvSpPr>
          <p:spPr>
            <a:xfrm>
              <a:off x="2511000" y="7704000"/>
              <a:ext cx="1173600" cy="11736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36932DDB-8876-4E11-B54F-C62B2013AF1D}"/>
                </a:ext>
              </a:extLst>
            </p:cNvPr>
            <p:cNvSpPr/>
            <p:nvPr/>
          </p:nvSpPr>
          <p:spPr>
            <a:xfrm>
              <a:off x="460800" y="7704000"/>
              <a:ext cx="1173600" cy="11736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320998B3-2655-4064-A480-58ED1245E324}"/>
                </a:ext>
              </a:extLst>
            </p:cNvPr>
            <p:cNvSpPr/>
            <p:nvPr/>
          </p:nvSpPr>
          <p:spPr>
            <a:xfrm>
              <a:off x="4564800" y="7704000"/>
              <a:ext cx="1173600" cy="11736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4FA16E1C-86C3-4AC8-A8A6-2588D0FC1804}"/>
              </a:ext>
            </a:extLst>
          </p:cNvPr>
          <p:cNvGrpSpPr/>
          <p:nvPr/>
        </p:nvGrpSpPr>
        <p:grpSpPr>
          <a:xfrm>
            <a:off x="928800" y="1908000"/>
            <a:ext cx="5004000" cy="7164000"/>
            <a:chOff x="694800" y="1674000"/>
            <a:chExt cx="5004000" cy="7164000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97A56A5-D5FB-4E07-BD64-E2426BCA96B0}"/>
                </a:ext>
              </a:extLst>
            </p:cNvPr>
            <p:cNvSpPr/>
            <p:nvPr/>
          </p:nvSpPr>
          <p:spPr>
            <a:xfrm>
              <a:off x="2745000" y="1674000"/>
              <a:ext cx="900000" cy="90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C54812DE-8DCC-4C5F-A40C-FB65AB111F9E}"/>
                </a:ext>
              </a:extLst>
            </p:cNvPr>
            <p:cNvSpPr/>
            <p:nvPr/>
          </p:nvSpPr>
          <p:spPr>
            <a:xfrm>
              <a:off x="694800" y="1674000"/>
              <a:ext cx="900000" cy="90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7A3609-D3C8-4771-B9EF-BBFB7B93A5B9}"/>
                </a:ext>
              </a:extLst>
            </p:cNvPr>
            <p:cNvSpPr/>
            <p:nvPr/>
          </p:nvSpPr>
          <p:spPr>
            <a:xfrm>
              <a:off x="4798800" y="1674000"/>
              <a:ext cx="900000" cy="90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AAA4E974-B42C-4E84-9DAD-6CD71DB4C3EE}"/>
                </a:ext>
              </a:extLst>
            </p:cNvPr>
            <p:cNvSpPr/>
            <p:nvPr/>
          </p:nvSpPr>
          <p:spPr>
            <a:xfrm>
              <a:off x="2745000" y="3762000"/>
              <a:ext cx="900000" cy="90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44E88C2E-105A-4875-BCD4-1BD6B1521F78}"/>
                </a:ext>
              </a:extLst>
            </p:cNvPr>
            <p:cNvSpPr/>
            <p:nvPr/>
          </p:nvSpPr>
          <p:spPr>
            <a:xfrm>
              <a:off x="694800" y="3762000"/>
              <a:ext cx="900000" cy="90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1C41349-A910-4C91-A81A-75F455D40995}"/>
                </a:ext>
              </a:extLst>
            </p:cNvPr>
            <p:cNvSpPr/>
            <p:nvPr/>
          </p:nvSpPr>
          <p:spPr>
            <a:xfrm>
              <a:off x="4798800" y="3762000"/>
              <a:ext cx="900000" cy="90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84BB8F08-DB31-47B1-9ABD-3918F0E84F62}"/>
                </a:ext>
              </a:extLst>
            </p:cNvPr>
            <p:cNvSpPr/>
            <p:nvPr/>
          </p:nvSpPr>
          <p:spPr>
            <a:xfrm>
              <a:off x="2745000" y="5850000"/>
              <a:ext cx="900000" cy="90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8E206738-0F09-44E5-8FDD-ABC452E10F9A}"/>
                </a:ext>
              </a:extLst>
            </p:cNvPr>
            <p:cNvSpPr/>
            <p:nvPr/>
          </p:nvSpPr>
          <p:spPr>
            <a:xfrm>
              <a:off x="694800" y="5850000"/>
              <a:ext cx="900000" cy="90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2B886D9-8270-4575-8789-429286EBA324}"/>
                </a:ext>
              </a:extLst>
            </p:cNvPr>
            <p:cNvSpPr/>
            <p:nvPr/>
          </p:nvSpPr>
          <p:spPr>
            <a:xfrm>
              <a:off x="4798800" y="5850000"/>
              <a:ext cx="900000" cy="90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12473193-D391-4010-B07B-BB9FBC2425A8}"/>
                </a:ext>
              </a:extLst>
            </p:cNvPr>
            <p:cNvSpPr/>
            <p:nvPr/>
          </p:nvSpPr>
          <p:spPr>
            <a:xfrm>
              <a:off x="2745000" y="7938000"/>
              <a:ext cx="900000" cy="90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62D8384B-8B6D-4340-8A0B-8F743DAAACC1}"/>
                </a:ext>
              </a:extLst>
            </p:cNvPr>
            <p:cNvSpPr/>
            <p:nvPr/>
          </p:nvSpPr>
          <p:spPr>
            <a:xfrm>
              <a:off x="694800" y="7938000"/>
              <a:ext cx="900000" cy="90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6B8850E2-E445-4C53-A86D-C1BB4393218A}"/>
                </a:ext>
              </a:extLst>
            </p:cNvPr>
            <p:cNvSpPr/>
            <p:nvPr/>
          </p:nvSpPr>
          <p:spPr>
            <a:xfrm>
              <a:off x="4798800" y="7938000"/>
              <a:ext cx="900000" cy="90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579599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Henrik</dc:creator>
  <cp:lastModifiedBy>Henrik</cp:lastModifiedBy>
  <cp:revision>5</cp:revision>
  <dcterms:created xsi:type="dcterms:W3CDTF">2021-02-02T12:35:21Z</dcterms:created>
  <dcterms:modified xsi:type="dcterms:W3CDTF">2021-02-02T13:01:21Z</dcterms:modified>
</cp:coreProperties>
</file>